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Montserrat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slide" Target="slides/slide20.xml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b6b3e87afc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b6b3e87afc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b6b3e87af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b6b3e87afc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b6b3e87afc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b6b3e87afc_2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b6b3e87afc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b6b3e87afc_2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b6b3e87afc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b6b3e87afc_2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b6b3e87afc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b6b3e87afc_2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b6b3e87afc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b6b3e87afc_2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b6b3e87afc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b6b3e87afc_2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b6b3e87afc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b6b3e87afc_2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b6b3e87afc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b6b3e87afc_2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b6b3e87af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b6b3e87af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b6b3e87afc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b6b3e87afc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6b3e87afc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6b3e87afc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b6b3e87afc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b6b3e87afc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b6b3e87afc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b6b3e87afc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6b3e87afc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6b3e87afc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b6b3e87afc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b6b3e87afc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6b3e87afc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6b3e87afc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b6b3e87afc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b6b3e87afc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2" name="Google Shape;13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/>
        </p:txBody>
      </p:sp>
      <p:sp>
        <p:nvSpPr>
          <p:cNvPr id="133" name="Google Shape;13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4" name="Google Shape;13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5" name="Google Shape;13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 sz="1100"/>
            </a:lvl1pPr>
            <a:lvl2pPr indent="0" lvl="1" marL="0" rtl="0" algn="r">
              <a:spcBef>
                <a:spcPts val="0"/>
              </a:spcBef>
              <a:buNone/>
              <a:defRPr sz="1100"/>
            </a:lvl2pPr>
            <a:lvl3pPr indent="0" lvl="2" marL="0" rtl="0" algn="r">
              <a:spcBef>
                <a:spcPts val="0"/>
              </a:spcBef>
              <a:buNone/>
              <a:defRPr sz="1100"/>
            </a:lvl3pPr>
            <a:lvl4pPr indent="0" lvl="3" marL="0" rtl="0" algn="r">
              <a:spcBef>
                <a:spcPts val="0"/>
              </a:spcBef>
              <a:buNone/>
              <a:defRPr sz="1100"/>
            </a:lvl4pPr>
            <a:lvl5pPr indent="0" lvl="4" marL="0" rtl="0" algn="r">
              <a:spcBef>
                <a:spcPts val="0"/>
              </a:spcBef>
              <a:buNone/>
              <a:defRPr sz="1100"/>
            </a:lvl5pPr>
            <a:lvl6pPr indent="0" lvl="5" marL="0" rtl="0" algn="r">
              <a:spcBef>
                <a:spcPts val="0"/>
              </a:spcBef>
              <a:buNone/>
              <a:defRPr sz="1100"/>
            </a:lvl6pPr>
            <a:lvl7pPr indent="0" lvl="6" marL="0" rtl="0" algn="r">
              <a:spcBef>
                <a:spcPts val="0"/>
              </a:spcBef>
              <a:buNone/>
              <a:defRPr sz="1100"/>
            </a:lvl7pPr>
            <a:lvl8pPr indent="0" lvl="7" marL="0" rtl="0" algn="r">
              <a:spcBef>
                <a:spcPts val="0"/>
              </a:spcBef>
              <a:buNone/>
              <a:defRPr sz="1100"/>
            </a:lvl8pPr>
            <a:lvl9pPr indent="0" lvl="8" marL="0" rtl="0" algn="r">
              <a:spcBef>
                <a:spcPts val="0"/>
              </a:spcBef>
              <a:buNone/>
              <a:defRPr sz="1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4.jpg"/><Relationship Id="rId5" Type="http://schemas.openxmlformats.org/officeDocument/2006/relationships/image" Target="../media/image2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1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jpg"/><Relationship Id="rId4" Type="http://schemas.openxmlformats.org/officeDocument/2006/relationships/image" Target="../media/image1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Nemo	</a:t>
            </a:r>
            <a:endParaRPr/>
          </a:p>
        </p:txBody>
      </p:sp>
      <p:sp>
        <p:nvSpPr>
          <p:cNvPr id="141" name="Google Shape;141;p14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Factory database system</a:t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250" y="2292450"/>
            <a:ext cx="1719425" cy="11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 Announcements</a:t>
            </a:r>
            <a:endParaRPr/>
          </a:p>
        </p:txBody>
      </p:sp>
      <p:sp>
        <p:nvSpPr>
          <p:cNvPr id="230" name="Google Shape;230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275" y="1487950"/>
            <a:ext cx="7417124" cy="354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1100"/>
              <a:t> Supervisor main view</a:t>
            </a:r>
            <a:endParaRPr sz="1100"/>
          </a:p>
        </p:txBody>
      </p:sp>
      <p:pic>
        <p:nvPicPr>
          <p:cNvPr id="237" name="Google Shape;237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4625" y="1369219"/>
            <a:ext cx="5434800" cy="3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1100"/>
              <a:t>Option 1: view assigned lines</a:t>
            </a:r>
            <a:endParaRPr sz="1100"/>
          </a:p>
        </p:txBody>
      </p:sp>
      <p:pic>
        <p:nvPicPr>
          <p:cNvPr id="243" name="Google Shape;243;p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2414" y="1369219"/>
            <a:ext cx="5439300" cy="3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1100"/>
              <a:t>Option 2: view assigned machines</a:t>
            </a:r>
            <a:endParaRPr sz="1100"/>
          </a:p>
        </p:txBody>
      </p:sp>
      <p:pic>
        <p:nvPicPr>
          <p:cNvPr id="249" name="Google Shape;249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7185" y="1369219"/>
            <a:ext cx="5489700" cy="3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1100"/>
              <a:t>Option 3: view profile</a:t>
            </a:r>
            <a:endParaRPr sz="1100"/>
          </a:p>
        </p:txBody>
      </p:sp>
      <p:pic>
        <p:nvPicPr>
          <p:cNvPr id="255" name="Google Shape;255;p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9274" y="1369219"/>
            <a:ext cx="5405400" cy="3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1100"/>
              <a:t>Option 4: view workers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br>
              <a:rPr lang="en" sz="1100"/>
            </a:br>
            <a:r>
              <a:rPr lang="en"/>
              <a:t>note: supervisor can view workers assigned to him and workers who are not assigned yet to assign some of them if needed by selecting then a button will appear to choose a machine </a:t>
            </a:r>
            <a:endParaRPr/>
          </a:p>
        </p:txBody>
      </p:sp>
      <p:pic>
        <p:nvPicPr>
          <p:cNvPr id="261" name="Google Shape;261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1123" y="1369219"/>
            <a:ext cx="6321900" cy="3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9"/>
          <p:cNvSpPr txBox="1"/>
          <p:nvPr>
            <p:ph type="title"/>
          </p:nvPr>
        </p:nvSpPr>
        <p:spPr>
          <a:xfrm>
            <a:off x="628650" y="273844"/>
            <a:ext cx="85155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1100"/>
              <a:t>Option 5: Insert/update Daily production of a line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br>
              <a:rPr lang="en" sz="1100"/>
            </a:br>
            <a:r>
              <a:rPr lang="en"/>
              <a:t>supervisor can view 2 drop down menus of his assigned lines and all the products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then enters the amount in the text box</a:t>
            </a:r>
            <a:endParaRPr/>
          </a:p>
        </p:txBody>
      </p:sp>
      <p:pic>
        <p:nvPicPr>
          <p:cNvPr id="267" name="Google Shape;267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6818" y="1369219"/>
            <a:ext cx="5430300" cy="3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1100"/>
              <a:t>Option 6: view daily production amount of lines if exists</a:t>
            </a:r>
            <a:endParaRPr sz="1100"/>
          </a:p>
        </p:txBody>
      </p:sp>
      <p:pic>
        <p:nvPicPr>
          <p:cNvPr id="273" name="Google Shape;273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8302" y="1369219"/>
            <a:ext cx="5427300" cy="3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1"/>
          <p:cNvSpPr txBox="1"/>
          <p:nvPr>
            <p:ph type="title"/>
          </p:nvPr>
        </p:nvSpPr>
        <p:spPr>
          <a:xfrm>
            <a:off x="2854035" y="375375"/>
            <a:ext cx="3103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0000"/>
              <a:buFont typeface="Calibri"/>
              <a:buNone/>
            </a:pPr>
            <a:r>
              <a:rPr lang="en" sz="1100"/>
              <a:t>		        Worker Main View</a:t>
            </a:r>
            <a:endParaRPr sz="1100"/>
          </a:p>
        </p:txBody>
      </p:sp>
      <p:pic>
        <p:nvPicPr>
          <p:cNvPr id="279" name="Google Shape;279;p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5593" y="1369219"/>
            <a:ext cx="4352700" cy="3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1"/>
          <p:cNvSpPr txBox="1"/>
          <p:nvPr/>
        </p:nvSpPr>
        <p:spPr>
          <a:xfrm>
            <a:off x="1104525" y="759250"/>
            <a:ext cx="6473700" cy="7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Worker can view their transcript and can see any announcements from manager or supervisor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1100"/>
              <a:t>		Worker notification window</a:t>
            </a:r>
            <a:endParaRPr sz="1100"/>
          </a:p>
        </p:txBody>
      </p:sp>
      <p:pic>
        <p:nvPicPr>
          <p:cNvPr id="286" name="Google Shape;286;p3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8949" y="1369219"/>
            <a:ext cx="5786100" cy="3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consists of</a:t>
            </a:r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825" y="1813152"/>
            <a:ext cx="2465949" cy="255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6588" y="1634725"/>
            <a:ext cx="2523773" cy="291119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5"/>
          <p:cNvSpPr txBox="1"/>
          <p:nvPr/>
        </p:nvSpPr>
        <p:spPr>
          <a:xfrm>
            <a:off x="542050" y="1415075"/>
            <a:ext cx="187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Manager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15"/>
          <p:cNvSpPr txBox="1"/>
          <p:nvPr/>
        </p:nvSpPr>
        <p:spPr>
          <a:xfrm>
            <a:off x="6252438" y="1311363"/>
            <a:ext cx="187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Worker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15"/>
          <p:cNvSpPr txBox="1"/>
          <p:nvPr/>
        </p:nvSpPr>
        <p:spPr>
          <a:xfrm>
            <a:off x="3593100" y="1203625"/>
            <a:ext cx="187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Supervisor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4" name="Google Shape;15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5177" y="1762325"/>
            <a:ext cx="2360501" cy="265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1200"/>
              </a:spcAft>
              <a:buNone/>
            </a:pPr>
            <a:r>
              <a:rPr lang="en" sz="9600"/>
              <a:t>Thanks</a:t>
            </a:r>
            <a:endParaRPr sz="9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</a:t>
            </a:r>
            <a:endParaRPr/>
          </a:p>
        </p:txBody>
      </p:sp>
      <p:sp>
        <p:nvSpPr>
          <p:cNvPr id="160" name="Google Shape;160;p16"/>
          <p:cNvSpPr txBox="1"/>
          <p:nvPr/>
        </p:nvSpPr>
        <p:spPr>
          <a:xfrm>
            <a:off x="459400" y="1956150"/>
            <a:ext cx="1552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Production Line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1" name="Google Shape;16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475" y="2672625"/>
            <a:ext cx="2079525" cy="179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6575" y="2525700"/>
            <a:ext cx="2299975" cy="22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6"/>
          <p:cNvSpPr txBox="1"/>
          <p:nvPr/>
        </p:nvSpPr>
        <p:spPr>
          <a:xfrm>
            <a:off x="6882313" y="1768725"/>
            <a:ext cx="1552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Product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4" name="Google Shape;16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9000" y="2628138"/>
            <a:ext cx="2286000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6"/>
          <p:cNvSpPr txBox="1"/>
          <p:nvPr/>
        </p:nvSpPr>
        <p:spPr>
          <a:xfrm>
            <a:off x="3890800" y="1848600"/>
            <a:ext cx="1552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Machine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6" name="Google Shape;166;p16"/>
          <p:cNvCxnSpPr/>
          <p:nvPr/>
        </p:nvCxnSpPr>
        <p:spPr>
          <a:xfrm>
            <a:off x="2388200" y="3803125"/>
            <a:ext cx="982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" name="Google Shape;167;p16"/>
          <p:cNvCxnSpPr/>
          <p:nvPr/>
        </p:nvCxnSpPr>
        <p:spPr>
          <a:xfrm>
            <a:off x="5443000" y="3716725"/>
            <a:ext cx="982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Production line</a:t>
            </a:r>
            <a:endParaRPr/>
          </a:p>
        </p:txBody>
      </p:sp>
      <p:pic>
        <p:nvPicPr>
          <p:cNvPr id="173" name="Google Shape;17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6363" y="2571750"/>
            <a:ext cx="2079525" cy="179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7"/>
          <p:cNvSpPr txBox="1"/>
          <p:nvPr/>
        </p:nvSpPr>
        <p:spPr>
          <a:xfrm>
            <a:off x="3591425" y="3077525"/>
            <a:ext cx="119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Manages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5" name="Google Shape;175;p17"/>
          <p:cNvCxnSpPr/>
          <p:nvPr/>
        </p:nvCxnSpPr>
        <p:spPr>
          <a:xfrm>
            <a:off x="2553550" y="3293063"/>
            <a:ext cx="982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" name="Google Shape;176;p17"/>
          <p:cNvCxnSpPr/>
          <p:nvPr/>
        </p:nvCxnSpPr>
        <p:spPr>
          <a:xfrm>
            <a:off x="4708200" y="3293075"/>
            <a:ext cx="982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7" name="Google Shape;17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388" y="2012038"/>
            <a:ext cx="2523773" cy="291119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7"/>
          <p:cNvSpPr txBox="1"/>
          <p:nvPr/>
        </p:nvSpPr>
        <p:spPr>
          <a:xfrm>
            <a:off x="608375" y="1488350"/>
            <a:ext cx="187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Supervisor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17"/>
          <p:cNvSpPr txBox="1"/>
          <p:nvPr/>
        </p:nvSpPr>
        <p:spPr>
          <a:xfrm>
            <a:off x="5890038" y="1827575"/>
            <a:ext cx="1552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Production Line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</a:t>
            </a:r>
            <a:endParaRPr/>
          </a:p>
        </p:txBody>
      </p:sp>
      <p:pic>
        <p:nvPicPr>
          <p:cNvPr id="185" name="Google Shape;1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77" y="1822750"/>
            <a:ext cx="2360501" cy="2656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8"/>
          <p:cNvSpPr txBox="1"/>
          <p:nvPr/>
        </p:nvSpPr>
        <p:spPr>
          <a:xfrm>
            <a:off x="3646550" y="3077525"/>
            <a:ext cx="119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Works on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7" name="Google Shape;187;p18"/>
          <p:cNvCxnSpPr/>
          <p:nvPr/>
        </p:nvCxnSpPr>
        <p:spPr>
          <a:xfrm>
            <a:off x="2608675" y="3293063"/>
            <a:ext cx="982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" name="Google Shape;188;p18"/>
          <p:cNvCxnSpPr/>
          <p:nvPr/>
        </p:nvCxnSpPr>
        <p:spPr>
          <a:xfrm>
            <a:off x="4763325" y="3293075"/>
            <a:ext cx="982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9" name="Google Shape;1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3225" y="2361788"/>
            <a:ext cx="2286000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8"/>
          <p:cNvSpPr txBox="1"/>
          <p:nvPr/>
        </p:nvSpPr>
        <p:spPr>
          <a:xfrm>
            <a:off x="631338" y="1307838"/>
            <a:ext cx="187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Worker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18"/>
          <p:cNvSpPr txBox="1"/>
          <p:nvPr/>
        </p:nvSpPr>
        <p:spPr>
          <a:xfrm>
            <a:off x="6251300" y="1822750"/>
            <a:ext cx="1552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Machine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Manager</a:t>
            </a:r>
            <a:endParaRPr/>
          </a:p>
        </p:txBody>
      </p:sp>
      <p:sp>
        <p:nvSpPr>
          <p:cNvPr id="197" name="Google Shape;197;p19"/>
          <p:cNvSpPr txBox="1"/>
          <p:nvPr/>
        </p:nvSpPr>
        <p:spPr>
          <a:xfrm>
            <a:off x="395100" y="1681425"/>
            <a:ext cx="2039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Have access to everything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19"/>
          <p:cNvSpPr txBox="1"/>
          <p:nvPr/>
        </p:nvSpPr>
        <p:spPr>
          <a:xfrm>
            <a:off x="542050" y="2572350"/>
            <a:ext cx="111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Insert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19"/>
          <p:cNvSpPr txBox="1"/>
          <p:nvPr/>
        </p:nvSpPr>
        <p:spPr>
          <a:xfrm>
            <a:off x="542050" y="2904700"/>
            <a:ext cx="111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Update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" name="Google Shape;200;p19"/>
          <p:cNvSpPr txBox="1"/>
          <p:nvPr/>
        </p:nvSpPr>
        <p:spPr>
          <a:xfrm>
            <a:off x="542050" y="3335800"/>
            <a:ext cx="111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Delete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19"/>
          <p:cNvSpPr txBox="1"/>
          <p:nvPr/>
        </p:nvSpPr>
        <p:spPr>
          <a:xfrm>
            <a:off x="5005875" y="2085550"/>
            <a:ext cx="2048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See overall statistics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2" name="Google Shape;202;p19"/>
          <p:cNvCxnSpPr>
            <a:endCxn id="197" idx="0"/>
          </p:cNvCxnSpPr>
          <p:nvPr/>
        </p:nvCxnSpPr>
        <p:spPr>
          <a:xfrm rot="5400000">
            <a:off x="1313700" y="974175"/>
            <a:ext cx="808200" cy="606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19"/>
          <p:cNvCxnSpPr>
            <a:endCxn id="201" idx="0"/>
          </p:cNvCxnSpPr>
          <p:nvPr/>
        </p:nvCxnSpPr>
        <p:spPr>
          <a:xfrm>
            <a:off x="2039025" y="946750"/>
            <a:ext cx="3990900" cy="11388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</a:t>
            </a:r>
            <a:endParaRPr/>
          </a:p>
        </p:txBody>
      </p:sp>
      <p:sp>
        <p:nvSpPr>
          <p:cNvPr id="209" name="Google Shape;209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450" y="1273138"/>
            <a:ext cx="7482676" cy="350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275" y="1350175"/>
            <a:ext cx="7553701" cy="320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 Employee</a:t>
            </a:r>
            <a:endParaRPr/>
          </a:p>
        </p:txBody>
      </p:sp>
      <p:sp>
        <p:nvSpPr>
          <p:cNvPr id="223" name="Google Shape;223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825" y="1603800"/>
            <a:ext cx="7823799" cy="2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